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12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9C29E08-BDCE-45D4-8E23-D0FCE8F4287C}">
  <a:tblStyle styleId="{69C29E08-BDCE-45D4-8E23-D0FCE8F4287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5367338" y="2300287"/>
            <a:ext cx="5486400" cy="2105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1081088" y="271462"/>
            <a:ext cx="5486400" cy="616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2895600" y="-171450"/>
            <a:ext cx="4114800" cy="84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742950" y="1981200"/>
            <a:ext cx="413385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5029200" y="1981200"/>
            <a:ext cx="413385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9.png"/><Relationship Id="rId22" Type="http://schemas.openxmlformats.org/officeDocument/2006/relationships/image" Target="../media/image24.png"/><Relationship Id="rId21" Type="http://schemas.openxmlformats.org/officeDocument/2006/relationships/image" Target="../media/image18.png"/><Relationship Id="rId24" Type="http://schemas.openxmlformats.org/officeDocument/2006/relationships/image" Target="../media/image22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26" Type="http://schemas.openxmlformats.org/officeDocument/2006/relationships/image" Target="../media/image21.png"/><Relationship Id="rId25" Type="http://schemas.openxmlformats.org/officeDocument/2006/relationships/image" Target="../media/image23.png"/><Relationship Id="rId28" Type="http://schemas.openxmlformats.org/officeDocument/2006/relationships/image" Target="../media/image26.png"/><Relationship Id="rId27" Type="http://schemas.openxmlformats.org/officeDocument/2006/relationships/image" Target="../media/image25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Relationship Id="rId11" Type="http://schemas.openxmlformats.org/officeDocument/2006/relationships/image" Target="../media/image7.png"/><Relationship Id="rId10" Type="http://schemas.openxmlformats.org/officeDocument/2006/relationships/image" Target="../media/image2.png"/><Relationship Id="rId13" Type="http://schemas.openxmlformats.org/officeDocument/2006/relationships/image" Target="../media/image8.png"/><Relationship Id="rId12" Type="http://schemas.openxmlformats.org/officeDocument/2006/relationships/image" Target="../media/image16.png"/><Relationship Id="rId15" Type="http://schemas.openxmlformats.org/officeDocument/2006/relationships/image" Target="../media/image19.png"/><Relationship Id="rId14" Type="http://schemas.openxmlformats.org/officeDocument/2006/relationships/image" Target="../media/image3.png"/><Relationship Id="rId17" Type="http://schemas.openxmlformats.org/officeDocument/2006/relationships/image" Target="../media/image14.png"/><Relationship Id="rId16" Type="http://schemas.openxmlformats.org/officeDocument/2006/relationships/image" Target="../media/image4.png"/><Relationship Id="rId19" Type="http://schemas.openxmlformats.org/officeDocument/2006/relationships/image" Target="../media/image10.png"/><Relationship Id="rId18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image" Target="../media/image38.png"/><Relationship Id="rId5" Type="http://schemas.openxmlformats.org/officeDocument/2006/relationships/image" Target="../media/image27.png"/><Relationship Id="rId6" Type="http://schemas.openxmlformats.org/officeDocument/2006/relationships/image" Target="../media/image37.png"/><Relationship Id="rId7" Type="http://schemas.openxmlformats.org/officeDocument/2006/relationships/image" Target="../media/image30.png"/><Relationship Id="rId8" Type="http://schemas.openxmlformats.org/officeDocument/2006/relationships/image" Target="../media/image29.png"/><Relationship Id="rId11" Type="http://schemas.openxmlformats.org/officeDocument/2006/relationships/image" Target="../media/image34.png"/><Relationship Id="rId10" Type="http://schemas.openxmlformats.org/officeDocument/2006/relationships/image" Target="../media/image32.png"/><Relationship Id="rId13" Type="http://schemas.openxmlformats.org/officeDocument/2006/relationships/image" Target="../media/image35.png"/><Relationship Id="rId12" Type="http://schemas.openxmlformats.org/officeDocument/2006/relationships/image" Target="../media/image33.png"/><Relationship Id="rId15" Type="http://schemas.openxmlformats.org/officeDocument/2006/relationships/image" Target="../media/image40.png"/><Relationship Id="rId14" Type="http://schemas.openxmlformats.org/officeDocument/2006/relationships/image" Target="../media/image36.png"/><Relationship Id="rId16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200025" y="1889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{69C29E08-BDCE-45D4-8E23-D0FCE8F4287C}</a:tableStyleId>
              </a:tblPr>
              <a:tblGrid>
                <a:gridCol w="1584325"/>
                <a:gridCol w="1584325"/>
                <a:gridCol w="1584325"/>
                <a:gridCol w="1584325"/>
                <a:gridCol w="1584325"/>
                <a:gridCol w="1584325"/>
              </a:tblGrid>
              <a:tr h="12985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Jolly Phonics Alphabet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to Z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r>
                        <a:rPr b="1" i="0" lang="en-US" sz="36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6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8762" y="260350"/>
            <a:ext cx="1439862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93087" y="260350"/>
            <a:ext cx="14732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3050" y="1557337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 drum c" id="88" name="Google Shape;8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57375" y="1557337"/>
            <a:ext cx="1439862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 egg c" id="89" name="Google Shape;89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440112" y="1557337"/>
            <a:ext cx="1441450" cy="1011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 fish c" id="90" name="Google Shape;9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24437" y="1557337"/>
            <a:ext cx="1441450" cy="1011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 glug c" id="91" name="Google Shape;91;p1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608762" y="1557337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 hop c" id="92" name="Google Shape;92;p1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193087" y="1557337"/>
            <a:ext cx="1431925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 ink c" id="93" name="Google Shape;93;p1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73050" y="2852737"/>
            <a:ext cx="1433512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 jelly c" id="94" name="Google Shape;94;p1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857375" y="2852737"/>
            <a:ext cx="1439862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 lolly c" id="95" name="Google Shape;95;p1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024437" y="2852737"/>
            <a:ext cx="1431925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 meal c" id="96" name="Google Shape;96;p13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608762" y="2868612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 plane c" id="97" name="Google Shape;97;p13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193087" y="2852737"/>
            <a:ext cx="1433512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 on c" id="98" name="Google Shape;98;p13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273050" y="4221162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 pig c" id="99" name="Google Shape;99;p13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857375" y="4149725"/>
            <a:ext cx="1431925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u quack c" id="100" name="Google Shape;100;p13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3440112" y="4149725"/>
            <a:ext cx="1431925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 roar c" id="101" name="Google Shape;101;p13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5024437" y="4149725"/>
            <a:ext cx="1431925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 Snake c" id="102" name="Google Shape;102;p13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6608762" y="4149725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 tennis c" id="103" name="Google Shape;103;p13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8193087" y="4152900"/>
            <a:ext cx="1433512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 Up c" id="104" name="Google Shape;104;p13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273050" y="5445125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 van c" id="105" name="Google Shape;105;p13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1857375" y="5445125"/>
            <a:ext cx="1487487" cy="10144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 wind c" id="106" name="Google Shape;106;p13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3440112" y="5445125"/>
            <a:ext cx="1431925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X xray c" id="107" name="Google Shape;107;p13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5024437" y="5441950"/>
            <a:ext cx="1441450" cy="1011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 yoghurt c" id="108" name="Google Shape;108;p13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6608762" y="5468937"/>
            <a:ext cx="1439862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Z buzz c" id="109" name="Google Shape;109;p13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8193087" y="5445125"/>
            <a:ext cx="1368425" cy="95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28">
            <a:alphaModFix/>
          </a:blip>
          <a:srcRect b="0" l="20504" r="0" t="0"/>
          <a:stretch/>
        </p:blipFill>
        <p:spPr>
          <a:xfrm>
            <a:off x="4016375" y="2997200"/>
            <a:ext cx="900112" cy="100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14"/>
          <p:cNvGraphicFramePr/>
          <p:nvPr/>
        </p:nvGraphicFramePr>
        <p:xfrm>
          <a:off x="495300" y="2746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{69C29E08-BDCE-45D4-8E23-D0FCE8F4287C}</a:tableStyleId>
              </a:tblPr>
              <a:tblGrid>
                <a:gridCol w="1782750"/>
                <a:gridCol w="1782750"/>
                <a:gridCol w="1784350"/>
                <a:gridCol w="1782750"/>
                <a:gridCol w="1782750"/>
              </a:tblGrid>
              <a:tr h="1431925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3600"/>
                        <a:buFont typeface="Arial"/>
                        <a:buNone/>
                      </a:pPr>
                      <a:r>
                        <a:rPr b="0" i="0" lang="en-US" sz="3600" u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i="0" lang="en-US" sz="4000" u="non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Jolly Phonics Sounds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4000" u="non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1465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h c" id="116" name="Google Shape;11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0837" y="1835150"/>
            <a:ext cx="158432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 c" id="117" name="Google Shape;11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60612" y="1873250"/>
            <a:ext cx="1584325" cy="1195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89625" y="1844675"/>
            <a:ext cx="1655762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 c" id="119" name="Google Shape;11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689850" y="1844675"/>
            <a:ext cx="1679575" cy="12271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e c" id="120" name="Google Shape;12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60387" y="3284537"/>
            <a:ext cx="1655762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g c" id="121" name="Google Shape;12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60612" y="3295650"/>
            <a:ext cx="1655762" cy="12128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a c" id="122" name="Google Shape;122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60837" y="3357562"/>
            <a:ext cx="1584325" cy="11414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 c" id="123" name="Google Shape;123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160837" y="4795837"/>
            <a:ext cx="1479550" cy="1225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 c" id="124" name="Google Shape;124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360612" y="4783137"/>
            <a:ext cx="1595437" cy="11668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u c" id="125" name="Google Shape;125;p1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60387" y="4797425"/>
            <a:ext cx="1655762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ooo c" id="126" name="Google Shape;126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689850" y="3338512"/>
            <a:ext cx="1655762" cy="1231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 c" id="127" name="Google Shape;127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60387" y="1844675"/>
            <a:ext cx="1655762" cy="12398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e c" id="128" name="Google Shape;128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5889625" y="4826000"/>
            <a:ext cx="1655762" cy="1195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i c" id="129" name="Google Shape;129;p14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5961062" y="3284537"/>
            <a:ext cx="1554162" cy="112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